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20"/>
  </p:notesMasterIdLst>
  <p:sldIdLst>
    <p:sldId id="283" r:id="rId4"/>
    <p:sldId id="257" r:id="rId5"/>
    <p:sldId id="323" r:id="rId6"/>
    <p:sldId id="258" r:id="rId7"/>
    <p:sldId id="264" r:id="rId8"/>
    <p:sldId id="259" r:id="rId9"/>
    <p:sldId id="260" r:id="rId10"/>
    <p:sldId id="295" r:id="rId11"/>
    <p:sldId id="299" r:id="rId12"/>
    <p:sldId id="300" r:id="rId13"/>
    <p:sldId id="301" r:id="rId14"/>
    <p:sldId id="302" r:id="rId15"/>
    <p:sldId id="303" r:id="rId16"/>
    <p:sldId id="304" r:id="rId17"/>
    <p:sldId id="282" r:id="rId18"/>
    <p:sldId id="265" r:id="rId19"/>
  </p:sldIdLst>
  <p:sldSz cx="18288000" cy="10288588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46" d="100"/>
          <a:sy n="46" d="100"/>
        </p:scale>
        <p:origin x="66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9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3762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31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041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850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807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45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E7EB8D3A-1EE5-699B-5845-3D41E8C48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43DF2C-4B61-D843-3C35-F569491B0807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Mutexes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4506684" y="5018852"/>
            <a:ext cx="9238346" cy="3486519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mu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sync.Mutex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mu.Lock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// Access and modify shared data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mu.Unlock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642332" y="4645905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28F3A9-63C4-5C45-147C-EFF6D22A6B3C}"/>
              </a:ext>
            </a:extLst>
          </p:cNvPr>
          <p:cNvSpPr/>
          <p:nvPr/>
        </p:nvSpPr>
        <p:spPr bwMode="auto">
          <a:xfrm>
            <a:off x="304801" y="1897335"/>
            <a:ext cx="14761027" cy="180380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Mutexes: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Mutexes (short for mutual exclusion) are used to protect shared data from concurrent access. Goroutines can use locks to ensure exclusive access to shared resources, preventing data races.</a:t>
            </a:r>
          </a:p>
        </p:txBody>
      </p:sp>
    </p:spTree>
    <p:extLst>
      <p:ext uri="{BB962C8B-B14F-4D97-AF65-F5344CB8AC3E}">
        <p14:creationId xmlns:p14="http://schemas.microsoft.com/office/powerpoint/2010/main" val="7672091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1155CC"/>
                </a:solidFill>
              </a:rPr>
              <a:t>RWMutex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4506684" y="5018852"/>
            <a:ext cx="9238346" cy="3486519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rwmu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sync.RWMutex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rwmu.RLock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 // Read lock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// Read shared data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rwmu.RUnlock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642332" y="4645905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28F3A9-63C4-5C45-147C-EFF6D22A6B3C}"/>
              </a:ext>
            </a:extLst>
          </p:cNvPr>
          <p:cNvSpPr/>
          <p:nvPr/>
        </p:nvSpPr>
        <p:spPr bwMode="auto">
          <a:xfrm>
            <a:off x="304801" y="1897335"/>
            <a:ext cx="14761027" cy="180380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RWMutex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sync.RWMutex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is used for read-write synchronization. It allows multiple goroutines to read shared data simultaneously but ensures exclusive access during writes.</a:t>
            </a:r>
          </a:p>
        </p:txBody>
      </p:sp>
    </p:spTree>
    <p:extLst>
      <p:ext uri="{BB962C8B-B14F-4D97-AF65-F5344CB8AC3E}">
        <p14:creationId xmlns:p14="http://schemas.microsoft.com/office/powerpoint/2010/main" val="1012445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Atomic Operations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4506684" y="5018853"/>
            <a:ext cx="9310916" cy="2310862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counter int32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atomic.AddInt32(&amp;counter, 1)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642332" y="4645905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28F3A9-63C4-5C45-147C-EFF6D22A6B3C}"/>
              </a:ext>
            </a:extLst>
          </p:cNvPr>
          <p:cNvSpPr/>
          <p:nvPr/>
        </p:nvSpPr>
        <p:spPr bwMode="auto">
          <a:xfrm>
            <a:off x="304801" y="1897335"/>
            <a:ext cx="14761027" cy="180380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Atomic Operations: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provides atomic operations for low-level synchronization and shared memory access. These operations ensure that certain operations are atomic, which helps avoid data races.</a:t>
            </a:r>
          </a:p>
        </p:txBody>
      </p:sp>
    </p:spTree>
    <p:extLst>
      <p:ext uri="{BB962C8B-B14F-4D97-AF65-F5344CB8AC3E}">
        <p14:creationId xmlns:p14="http://schemas.microsoft.com/office/powerpoint/2010/main" val="32531630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Context Package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3624941" y="4278340"/>
            <a:ext cx="11038117" cy="5214002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ctx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, cancel :=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context.WithCancel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context.Background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select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case &lt;-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ctx.Done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():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return // Handle cancellation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default:    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}()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642333" y="3912371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28F3A9-63C4-5C45-147C-EFF6D22A6B3C}"/>
              </a:ext>
            </a:extLst>
          </p:cNvPr>
          <p:cNvSpPr/>
          <p:nvPr/>
        </p:nvSpPr>
        <p:spPr bwMode="auto">
          <a:xfrm>
            <a:off x="304802" y="1897335"/>
            <a:ext cx="14615884" cy="13828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 Package: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context package is used for goroutine management, including cancellation, timeouts, and deadlines. It allows goroutines to gracefully exit in response to external events.</a:t>
            </a:r>
          </a:p>
        </p:txBody>
      </p:sp>
    </p:spTree>
    <p:extLst>
      <p:ext uri="{BB962C8B-B14F-4D97-AF65-F5344CB8AC3E}">
        <p14:creationId xmlns:p14="http://schemas.microsoft.com/office/powerpoint/2010/main" val="4785481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Once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4506684" y="5018852"/>
            <a:ext cx="9238346" cy="3486519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once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sync.Once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once.Do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// This code will run only once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642332" y="4645905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28F3A9-63C4-5C45-147C-EFF6D22A6B3C}"/>
              </a:ext>
            </a:extLst>
          </p:cNvPr>
          <p:cNvSpPr/>
          <p:nvPr/>
        </p:nvSpPr>
        <p:spPr bwMode="auto">
          <a:xfrm>
            <a:off x="304801" y="1897335"/>
            <a:ext cx="14761027" cy="180380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sync.Once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ensures that a function is executed exactly once, even if multiple goroutines attempt to call it concurrently.</a:t>
            </a:r>
          </a:p>
        </p:txBody>
      </p:sp>
    </p:spTree>
    <p:extLst>
      <p:ext uri="{BB962C8B-B14F-4D97-AF65-F5344CB8AC3E}">
        <p14:creationId xmlns:p14="http://schemas.microsoft.com/office/powerpoint/2010/main" val="21918451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Explore various techniques for synchronization in goroutines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4: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Concurrency and Channels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Go Channels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Select Statement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1. Concurrency in Golang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Goroutines Synchronization</a:t>
            </a:r>
          </a:p>
          <a:p>
            <a:r>
              <a:rPr lang="en-US" dirty="0"/>
              <a:t>Goroutines Synchronization Techniques</a:t>
            </a:r>
          </a:p>
          <a:p>
            <a:pPr lvl="1"/>
            <a:r>
              <a:rPr lang="en-US" dirty="0"/>
              <a:t>Channels</a:t>
            </a:r>
          </a:p>
          <a:p>
            <a:pPr lvl="1"/>
            <a:r>
              <a:rPr lang="en-US" dirty="0"/>
              <a:t>Mutexes</a:t>
            </a:r>
          </a:p>
          <a:p>
            <a:pPr lvl="1"/>
            <a:r>
              <a:rPr lang="en-US" dirty="0" err="1"/>
              <a:t>RWMutex</a:t>
            </a:r>
            <a:endParaRPr lang="en-US" dirty="0"/>
          </a:p>
          <a:p>
            <a:pPr lvl="1"/>
            <a:r>
              <a:rPr lang="en-US" dirty="0"/>
              <a:t>Atomic Operations</a:t>
            </a:r>
          </a:p>
          <a:p>
            <a:pPr lvl="1"/>
            <a:r>
              <a:rPr lang="en-US" dirty="0"/>
              <a:t>Context Package</a:t>
            </a:r>
          </a:p>
          <a:p>
            <a:pPr lvl="1"/>
            <a:r>
              <a:rPr lang="en-US" dirty="0"/>
              <a:t>Once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Understand the concept of Goroutines synchronization</a:t>
            </a:r>
          </a:p>
          <a:p>
            <a:r>
              <a:rPr lang="en-US" dirty="0"/>
              <a:t>Analyze various techniques for Goroutines synchronization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Goroutines Synchronization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>
                <a:solidFill>
                  <a:srgbClr val="1155CC"/>
                </a:solidFill>
              </a:rPr>
              <a:t>Goroutines Synchronization</a:t>
            </a:r>
            <a:endParaRPr lang="en-US" dirty="0"/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2619085"/>
            <a:ext cx="13152325" cy="505041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Goroutine synchronization is the process of coordinating the execution of goroutines to ensure that they perform their tasks in a predictable and safe manner.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involves techniques and mechanisms to control the order of execution, share data between goroutines, and prevent race conditions and deadlocks.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Goroutine synchronization is crucial for writing reliable and concurrent programs in Go.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choice of synchronization technique depends on the specific requirements of your application and the complexity of the synchronization logic.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synchronization technique should be chosen carefully to avoid deadlocks, excessive contention, and inefficient synchronization.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Goroutines Synchronization Techniques</a:t>
            </a: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3251199" y="2079794"/>
            <a:ext cx="11785600" cy="77520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are various synchronization techniques used in Go: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4506683" y="5541366"/>
            <a:ext cx="9274631" cy="4096119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wg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sync.WaitGroup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wg.Add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(1)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defer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wg.Done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 // Mark the goroutine as done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wg.Wait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642332" y="5168419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28F3A9-63C4-5C45-147C-EFF6D22A6B3C}"/>
              </a:ext>
            </a:extLst>
          </p:cNvPr>
          <p:cNvSpPr/>
          <p:nvPr/>
        </p:nvSpPr>
        <p:spPr bwMode="auto">
          <a:xfrm>
            <a:off x="333830" y="3029449"/>
            <a:ext cx="12774953" cy="195000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Wait Groups: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Wait groups from the sync package are used to wait for a collection of goroutines to complete their execution. They allow you to block the main program until all specified goroutines have finished. </a:t>
            </a:r>
          </a:p>
        </p:txBody>
      </p:sp>
    </p:spTree>
    <p:extLst>
      <p:ext uri="{BB962C8B-B14F-4D97-AF65-F5344CB8AC3E}">
        <p14:creationId xmlns:p14="http://schemas.microsoft.com/office/powerpoint/2010/main" val="13269909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Channels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4506683" y="5018852"/>
            <a:ext cx="9274631" cy="4096119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:= make(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int)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go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&lt;- 42 // Send data to a channel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value := &lt;-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// Receive data from a channel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642332" y="4645905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28F3A9-63C4-5C45-147C-EFF6D22A6B3C}"/>
              </a:ext>
            </a:extLst>
          </p:cNvPr>
          <p:cNvSpPr/>
          <p:nvPr/>
        </p:nvSpPr>
        <p:spPr bwMode="auto">
          <a:xfrm>
            <a:off x="304802" y="1897335"/>
            <a:ext cx="12774953" cy="195000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Channels: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Channels are a fundamental synchronization mechanism in Go. They allow goroutines to communicate and synchronize their execution by sending and receiving data.</a:t>
            </a:r>
          </a:p>
        </p:txBody>
      </p:sp>
    </p:spTree>
    <p:extLst>
      <p:ext uri="{BB962C8B-B14F-4D97-AF65-F5344CB8AC3E}">
        <p14:creationId xmlns:p14="http://schemas.microsoft.com/office/powerpoint/2010/main" val="8656137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</TotalTime>
  <Words>625</Words>
  <Application>Microsoft Office PowerPoint</Application>
  <PresentationFormat>Custom</PresentationFormat>
  <Paragraphs>96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Consolas</vt:lpstr>
      <vt:lpstr>Calibri Light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Goroutines Synchronization</vt:lpstr>
      <vt:lpstr>Introduction to Goroutines Synchronization</vt:lpstr>
      <vt:lpstr>Goroutines Synchronization Techniques</vt:lpstr>
      <vt:lpstr>Channels</vt:lpstr>
      <vt:lpstr>Mutexes</vt:lpstr>
      <vt:lpstr>RWMutex</vt:lpstr>
      <vt:lpstr>Atomic Operations</vt:lpstr>
      <vt:lpstr>Context Package</vt:lpstr>
      <vt:lpstr>Once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Nikitha Nair</cp:lastModifiedBy>
  <cp:revision>72</cp:revision>
  <dcterms:created xsi:type="dcterms:W3CDTF">2023-08-03T08:03:00Z</dcterms:created>
  <dcterms:modified xsi:type="dcterms:W3CDTF">2023-10-27T11:14:33Z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